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4"/>
  </p:notesMasterIdLst>
  <p:sldIdLst>
    <p:sldId id="256" r:id="rId3"/>
    <p:sldId id="259" r:id="rId4"/>
    <p:sldId id="257" r:id="rId5"/>
    <p:sldId id="266" r:id="rId6"/>
    <p:sldId id="262" r:id="rId7"/>
    <p:sldId id="263" r:id="rId8"/>
    <p:sldId id="264" r:id="rId9"/>
    <p:sldId id="258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F2256-4D1D-4608-9BE3-5C16BA08F21B}" type="datetimeFigureOut">
              <a:rPr lang="en-US" smtClean="0"/>
              <a:t>6/23/2010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03546-9BA7-4FFB-86E7-0429E5A2A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311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7B97C-E448-4B3B-942D-EDDFC69CC4B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6/23/2010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6/23/2010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6/23/2010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6/23/2010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E014-4442-4B18-86F5-FFC26DB55055}" type="datetimeFigureOut">
              <a:rPr lang="en-US" smtClean="0"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CEE014-4442-4B18-86F5-FFC26DB55055}" type="datetimeFigureOut">
              <a:rPr lang="en-US" smtClean="0"/>
              <a:t>6/23/2010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10A7A6-0C37-413D-A3B8-B8BED135B45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Reading the SQL Server Execution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Denny Cherry</a:t>
            </a:r>
          </a:p>
          <a:p>
            <a:r>
              <a:rPr lang="en-US" dirty="0" smtClean="0"/>
              <a:t>Manager of Information Systems</a:t>
            </a:r>
            <a:endParaRPr lang="en-US" dirty="0"/>
          </a:p>
          <a:p>
            <a:r>
              <a:rPr lang="en-US" dirty="0" smtClean="0"/>
              <a:t>mrdenny@mrdenny.com</a:t>
            </a:r>
            <a:endParaRPr lang="en-US" dirty="0"/>
          </a:p>
          <a:p>
            <a:r>
              <a:rPr lang="en-US" dirty="0" smtClean="0"/>
              <a:t>MVP, MCSA</a:t>
            </a:r>
            <a:r>
              <a:rPr lang="en-US" dirty="0"/>
              <a:t>, MCDBA, MCTS, MCITP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5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sp_control_plan_guide</a:t>
            </a:r>
            <a:endParaRPr lang="en-US" dirty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0"/>
            <a:ext cx="6334125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878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76" y="533400"/>
            <a:ext cx="7851648" cy="990600"/>
          </a:xfrm>
        </p:spPr>
        <p:txBody>
          <a:bodyPr/>
          <a:lstStyle/>
          <a:p>
            <a:r>
              <a:rPr lang="en-US" dirty="0" smtClean="0"/>
              <a:t>Denny Cherry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599" y="1600200"/>
            <a:ext cx="7854696" cy="1191064"/>
          </a:xfrm>
        </p:spPr>
        <p:txBody>
          <a:bodyPr/>
          <a:lstStyle/>
          <a:p>
            <a:r>
              <a:rPr lang="en-US" dirty="0" smtClean="0"/>
              <a:t>mrdenny@mrdenny.com</a:t>
            </a:r>
          </a:p>
          <a:p>
            <a:r>
              <a:rPr lang="en-US" dirty="0" smtClean="0"/>
              <a:t>http://itke.techtarget.com/sql-server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" y="3065755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Please fill out the survey at http://speakerrate.com/mrdenny.</a:t>
            </a:r>
            <a:endParaRPr lang="en-US" dirty="0"/>
          </a:p>
        </p:txBody>
      </p:sp>
      <p:pic>
        <p:nvPicPr>
          <p:cNvPr id="1026" name="Picture 2" descr="C:\Users\dcherry\Downloads\Personal_Contact_info_201062312411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953000"/>
            <a:ext cx="1738313" cy="160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cherry\Downloads\Blog_2010623124418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908067"/>
            <a:ext cx="1614488" cy="1614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dcherry\Downloads\Twitter_2010623124320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953000"/>
            <a:ext cx="1605806" cy="160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47800" y="4583668"/>
            <a:ext cx="1605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Twitter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4495800"/>
            <a:ext cx="1738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4495800"/>
            <a:ext cx="161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Blog</a:t>
            </a:r>
            <a:endParaRPr lang="en-US" dirty="0"/>
          </a:p>
        </p:txBody>
      </p:sp>
      <p:pic>
        <p:nvPicPr>
          <p:cNvPr id="1030" name="Picture 6" descr="C:\Users\dcherry\Downloads\Speaker_Rate_2010623124721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577" y="2564621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70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an Execution Plan</a:t>
            </a:r>
          </a:p>
          <a:p>
            <a:r>
              <a:rPr lang="en-US" dirty="0" smtClean="0"/>
              <a:t>Reading an Execution Plan</a:t>
            </a:r>
          </a:p>
          <a:p>
            <a:r>
              <a:rPr lang="en-US" dirty="0" smtClean="0"/>
              <a:t>Execution Plan Operators</a:t>
            </a:r>
          </a:p>
          <a:p>
            <a:r>
              <a:rPr lang="en-US" dirty="0" smtClean="0"/>
              <a:t>Changing the Execution Plan</a:t>
            </a:r>
          </a:p>
          <a:p>
            <a:r>
              <a:rPr lang="en-US" dirty="0" smtClean="0"/>
              <a:t>Reading the Execution Plan</a:t>
            </a:r>
          </a:p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18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an Execution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the SQL Server access the data within the database.</a:t>
            </a:r>
          </a:p>
          <a:p>
            <a:r>
              <a:rPr lang="en-US" dirty="0" smtClean="0"/>
              <a:t>Returned as XML or text when requested.</a:t>
            </a:r>
          </a:p>
          <a:p>
            <a:r>
              <a:rPr lang="en-US" dirty="0" smtClean="0"/>
              <a:t>Displayed in a much more readable graphical form</a:t>
            </a:r>
          </a:p>
          <a:p>
            <a:r>
              <a:rPr lang="en-US" dirty="0" smtClean="0"/>
              <a:t>Can not be edited directly</a:t>
            </a:r>
          </a:p>
          <a:p>
            <a:r>
              <a:rPr lang="en-US" dirty="0" smtClean="0"/>
              <a:t>Can be adjusted with index hints</a:t>
            </a:r>
          </a:p>
          <a:p>
            <a:r>
              <a:rPr lang="en-US" dirty="0" smtClean="0"/>
              <a:t>Can be set by pining Execution Plans</a:t>
            </a:r>
          </a:p>
          <a:p>
            <a:r>
              <a:rPr lang="en-US" dirty="0" smtClean="0"/>
              <a:t>SQL chooses a Good Enough Plan not the perfect plan.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52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 Execution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Graphical Plan</a:t>
            </a:r>
          </a:p>
          <a:p>
            <a:pPr lvl="1"/>
            <a:r>
              <a:rPr lang="en-US" dirty="0" smtClean="0"/>
              <a:t>Read from Right To Left, Top to Bottom</a:t>
            </a:r>
          </a:p>
          <a:p>
            <a:pPr lvl="1"/>
            <a:r>
              <a:rPr lang="en-US" dirty="0" smtClean="0"/>
              <a:t>Follow Arrows until next branch from below</a:t>
            </a:r>
          </a:p>
          <a:p>
            <a:r>
              <a:rPr lang="en-US" dirty="0" smtClean="0"/>
              <a:t>Text Plan</a:t>
            </a:r>
          </a:p>
          <a:p>
            <a:pPr lvl="1"/>
            <a:r>
              <a:rPr lang="en-US" dirty="0" smtClean="0"/>
              <a:t>Read </a:t>
            </a:r>
            <a:r>
              <a:rPr lang="en-US" dirty="0"/>
              <a:t>from Left to Right, Top to </a:t>
            </a:r>
            <a:r>
              <a:rPr lang="en-US" dirty="0" smtClean="0"/>
              <a:t>Bottom</a:t>
            </a:r>
          </a:p>
          <a:p>
            <a:r>
              <a:rPr lang="en-US" dirty="0" smtClean="0"/>
              <a:t>Each Operator has it’s own CPU and IO Statistics, both Estimates and Actuals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415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 Execution Plan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62867"/>
            <a:ext cx="8229600" cy="512373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362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Operators Finding Data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1200" y="1905000"/>
            <a:ext cx="6629400" cy="44348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Index Seek – Reads the portion of the index which contains the needed data.</a:t>
            </a:r>
          </a:p>
          <a:p>
            <a:r>
              <a:rPr lang="en-US" dirty="0" smtClean="0"/>
              <a:t>Index Scan – Reads the entire index for the needed data.</a:t>
            </a:r>
          </a:p>
          <a:p>
            <a:r>
              <a:rPr lang="en-US" dirty="0" smtClean="0"/>
              <a:t>Table Scan – Reads the entire table for the needed data.</a:t>
            </a:r>
          </a:p>
          <a:p>
            <a:r>
              <a:rPr lang="en-US" dirty="0" smtClean="0"/>
              <a:t>Key Lookup – Looks up values row by row for values which are missing from the index used.</a:t>
            </a:r>
          </a:p>
          <a:p>
            <a:r>
              <a:rPr lang="en-US" dirty="0" smtClean="0"/>
              <a:t>Table Valued Function – Executes a table valued function within the database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30" y="1981200"/>
            <a:ext cx="1571625" cy="8001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60292"/>
            <a:ext cx="1314450" cy="7905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624130"/>
            <a:ext cx="828675" cy="762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30" y="5428720"/>
            <a:ext cx="1200150" cy="7715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08" y="4515034"/>
            <a:ext cx="1457325" cy="838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815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 Filtering and Sorting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1200" y="1868809"/>
            <a:ext cx="6705600" cy="443484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Nested Loops - Performs inner, outer, semi and anti semi join operations. Performs search on the inner table for each row of the outer table.</a:t>
            </a:r>
          </a:p>
          <a:p>
            <a:r>
              <a:rPr lang="en-US" dirty="0" smtClean="0"/>
              <a:t>Hash Match - Creates a hash for required columns for each row.  Then creates a hash for second table and finds matches.</a:t>
            </a:r>
          </a:p>
          <a:p>
            <a:r>
              <a:rPr lang="en-US" dirty="0" smtClean="0"/>
              <a:t>TOP - Returns the specified top number of rows.</a:t>
            </a:r>
          </a:p>
          <a:p>
            <a:r>
              <a:rPr lang="en-US" dirty="0" smtClean="0"/>
              <a:t>Sort - Sorts the incoming rows.</a:t>
            </a:r>
          </a:p>
          <a:p>
            <a:r>
              <a:rPr lang="en-US" dirty="0" smtClean="0"/>
              <a:t>Stream Aggregate – groups rows by one or more columns and calculates one or more aggregate expressions.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70" y="3048000"/>
            <a:ext cx="733425" cy="7048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08" y="2057400"/>
            <a:ext cx="838200" cy="7715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37" y="3962400"/>
            <a:ext cx="695325" cy="7334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800600"/>
            <a:ext cx="1028700" cy="7905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638800"/>
            <a:ext cx="1095375" cy="8477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753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the Execution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Index hints</a:t>
            </a:r>
          </a:p>
          <a:p>
            <a:pPr lvl="1"/>
            <a:r>
              <a:rPr lang="en-US" dirty="0" smtClean="0"/>
              <a:t>NOLOCK</a:t>
            </a:r>
          </a:p>
          <a:p>
            <a:pPr lvl="1"/>
            <a:r>
              <a:rPr lang="en-US" dirty="0" smtClean="0"/>
              <a:t>READPAST</a:t>
            </a:r>
          </a:p>
          <a:p>
            <a:pPr lvl="1"/>
            <a:r>
              <a:rPr lang="en-US" dirty="0" smtClean="0"/>
              <a:t>FIRSTFAST</a:t>
            </a:r>
          </a:p>
          <a:p>
            <a:pPr lvl="1"/>
            <a:r>
              <a:rPr lang="en-US" dirty="0" smtClean="0"/>
              <a:t>INDEX()</a:t>
            </a:r>
          </a:p>
          <a:p>
            <a:r>
              <a:rPr lang="en-US" dirty="0" smtClean="0"/>
              <a:t>Pinning an Execution Plan</a:t>
            </a:r>
          </a:p>
          <a:p>
            <a:pPr lvl="1"/>
            <a:r>
              <a:rPr lang="en-US" dirty="0" err="1" smtClean="0"/>
              <a:t>sp_create_plan_guide</a:t>
            </a:r>
            <a:endParaRPr lang="en-US" dirty="0" smtClean="0"/>
          </a:p>
          <a:p>
            <a:pPr lvl="1"/>
            <a:r>
              <a:rPr lang="en-US" dirty="0" err="1" smtClean="0"/>
              <a:t>sp_control_plan_guide</a:t>
            </a:r>
            <a:endParaRPr lang="en-US" dirty="0" smtClean="0"/>
          </a:p>
          <a:p>
            <a:r>
              <a:rPr lang="en-US" dirty="0" smtClean="0"/>
              <a:t>Adding Indexes To Tables</a:t>
            </a:r>
          </a:p>
          <a:p>
            <a:pPr lvl="1"/>
            <a:r>
              <a:rPr lang="en-US" dirty="0" smtClean="0"/>
              <a:t>Modify Indexes to remove scan and </a:t>
            </a:r>
            <a:r>
              <a:rPr lang="en-US" smtClean="0"/>
              <a:t>lookup operations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182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sp_create_plan_guide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214" y="1935163"/>
            <a:ext cx="6915572" cy="43894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377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2009-08-27T07:07:31Z</outs:dateTime>
      <outs:isPinned>true</outs:isPinned>
    </outs:relatedDate>
    <outs:relatedDate>
      <outs:type>2</outs:type>
      <outs:displayName>Created</outs:displayName>
      <outs:dateTime>2009-08-04T20:01:08Z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Denny Cherry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Denny cherry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2F0A9836-DB87-4EAF-815F-1E9894F05AB1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174</TotalTime>
  <Words>373</Words>
  <Application>Microsoft Office PowerPoint</Application>
  <PresentationFormat>On-screen Show (4:3)</PresentationFormat>
  <Paragraphs>61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Reading the SQL Server Execution Plan</vt:lpstr>
      <vt:lpstr>Agenda</vt:lpstr>
      <vt:lpstr>What is an Execution Plan</vt:lpstr>
      <vt:lpstr>Reading an Execution Plan</vt:lpstr>
      <vt:lpstr>Reading an Execution Plan</vt:lpstr>
      <vt:lpstr>Operators Finding Data</vt:lpstr>
      <vt:lpstr>Operators Filtering and Sorting</vt:lpstr>
      <vt:lpstr>Changing the Execution Plan</vt:lpstr>
      <vt:lpstr>sp_create_plan_guide</vt:lpstr>
      <vt:lpstr>sp_control_plan_guide</vt:lpstr>
      <vt:lpstr>Denny Cherry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Denny Cherry</dc:creator>
  <cp:lastModifiedBy>Denny Cherry</cp:lastModifiedBy>
  <cp:revision>30</cp:revision>
  <dcterms:created xsi:type="dcterms:W3CDTF">2009-08-04T20:01:08Z</dcterms:created>
  <dcterms:modified xsi:type="dcterms:W3CDTF">2010-06-23T20:05:52Z</dcterms:modified>
</cp:coreProperties>
</file>